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715000" type="screen16x1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360" y="84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DF3082-C52C-4BB8-A64B-8BAA5F282C5D}" type="datetimeFigureOut">
              <a:rPr lang="pt-BR" smtClean="0"/>
              <a:t>17/10/2021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3DE632-17FD-4AD6-959A-D39768F32B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1586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152F8-CDAD-48BA-9667-7499206DAD25}" type="datetime1">
              <a:rPr lang="pt-BR" smtClean="0"/>
              <a:t>17/10/2021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Simpósio Nacional de Geomorfologia  Geomorfologia: Complexidade e Interescalaridade das Paisagens  Juiz de Fora, MG - 15 a 19 de Novembro de 2021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386FD-41EE-4F23-96B4-DEC597A031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0052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C16AB-AE66-4C7C-B7F8-DA7C2DBF757C}" type="datetime1">
              <a:rPr lang="pt-BR" smtClean="0"/>
              <a:t>17/10/2021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Simpósio Nacional de Geomorfologia  Geomorfologia: Complexidade e Interescalaridade das Paisagens  Juiz de Fora, MG - 15 a 19 de Novembro de 2021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386FD-41EE-4F23-96B4-DEC597A031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4312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71979"/>
            <a:ext cx="2057400" cy="3656542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71979"/>
            <a:ext cx="6019800" cy="3656542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4B459-806A-4DCC-AB27-B48BAD24C6D3}" type="datetime1">
              <a:rPr lang="pt-BR" smtClean="0"/>
              <a:t>17/10/2021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Simpósio Nacional de Geomorfologia  Geomorfologia: Complexidade e Interescalaridade das Paisagens  Juiz de Fora, MG - 15 a 19 de Novembro de 2021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386FD-41EE-4F23-96B4-DEC597A031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9061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E2806-8583-4ED4-B53D-014806993871}" type="datetime1">
              <a:rPr lang="pt-BR" smtClean="0"/>
              <a:t>17/10/2021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Simpósio Nacional de Geomorfologia  Geomorfologia: Complexidade e Interescalaridade das Paisagens  Juiz de Fora, MG - 15 a 19 de Novembro de 2021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386FD-41EE-4F23-96B4-DEC597A031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7791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672418"/>
            <a:ext cx="7772400" cy="11350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88BB4-139E-49F9-9DA0-3B165DBACF78}" type="datetime1">
              <a:rPr lang="pt-BR" smtClean="0"/>
              <a:t>17/10/2021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Simpósio Nacional de Geomorfologia  Geomorfologia: Complexidade e Interescalaridade das Paisagens  Juiz de Fora, MG - 15 a 19 de Novembro de 2021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386FD-41EE-4F23-96B4-DEC597A031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3377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000125"/>
            <a:ext cx="4038600" cy="282839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000125"/>
            <a:ext cx="4038600" cy="282839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FEFB7-40B8-47C2-8BD4-ED06B44AAF24}" type="datetime1">
              <a:rPr lang="pt-BR" smtClean="0"/>
              <a:t>17/10/2021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Simpósio Nacional de Geomorfologia  Geomorfologia: Complexidade e Interescalaridade das Paisagens  Juiz de Fora, MG - 15 a 19 de Novembro de 2021</a:t>
            </a: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386FD-41EE-4F23-96B4-DEC597A031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7944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7" y="1279261"/>
            <a:ext cx="4041775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7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C572-7E95-4BCF-966D-D5252DA62B0E}" type="datetime1">
              <a:rPr lang="pt-BR" smtClean="0"/>
              <a:t>17/10/2021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Simpósio Nacional de Geomorfologia  Geomorfologia: Complexidade e Interescalaridade das Paisagens  Juiz de Fora, MG - 15 a 19 de Novembro de 2021</a:t>
            </a: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386FD-41EE-4F23-96B4-DEC597A031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6757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6E261-E197-4825-B933-F36A5AA2235F}" type="datetime1">
              <a:rPr lang="pt-BR" smtClean="0"/>
              <a:t>17/10/2021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Simpósio Nacional de Geomorfologia  Geomorfologia: Complexidade e Interescalaridade das Paisagens  Juiz de Fora, MG - 15 a 19 de Novembro de 2021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386FD-41EE-4F23-96B4-DEC597A031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932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101E5-52B6-4F96-BE7E-1D50346ED965}" type="datetime1">
              <a:rPr lang="pt-BR" smtClean="0"/>
              <a:t>17/10/2021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Simpósio Nacional de Geomorfologia  Geomorfologia: Complexidade e Interescalaridade das Paisagens  Juiz de Fora, MG - 15 a 19 de Novembro de 2021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386FD-41EE-4F23-96B4-DEC597A031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5620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2" y="227541"/>
            <a:ext cx="3008313" cy="9683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27543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2" y="1195918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98FF2-EE8E-42B4-9F3D-D03716B73CFA}" type="datetime1">
              <a:rPr lang="pt-BR" smtClean="0"/>
              <a:t>17/10/2021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Simpósio Nacional de Geomorfologia  Geomorfologia: Complexidade e Interescalaridade das Paisagens  Juiz de Fora, MG - 15 a 19 de Novembro de 2021</a:t>
            </a: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386FD-41EE-4F23-96B4-DEC597A031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2983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7023-8E7E-4EC5-8DAE-186C1CD84CE2}" type="datetime1">
              <a:rPr lang="pt-BR" smtClean="0"/>
              <a:t>17/10/2021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Simpósio Nacional de Geomorfologia  Geomorfologia: Complexidade e Interescalaridade das Paisagens  Juiz de Fora, MG - 15 a 19 de Novembro de 2021</a:t>
            </a: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386FD-41EE-4F23-96B4-DEC597A031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854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333501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65A586-03EB-4BBD-9FEA-FDE249769183}" type="datetime1">
              <a:rPr lang="pt-BR" smtClean="0"/>
              <a:t>17/10/2021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/>
              <a:t>Simpósio Nacional de Geomorfologia  Geomorfologia: Complexidade e Interescalaridade das Paisagens  Juiz de Fora, MG - 15 a 19 de Novembro de 2021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386FD-41EE-4F23-96B4-DEC597A031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7507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723968" y="2487403"/>
            <a:ext cx="8189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TÍTULO DO TRABALHO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747940" y="3385930"/>
            <a:ext cx="83125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Eixo Temático: XXXXXXXXXXX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760071" y="4341013"/>
            <a:ext cx="8288266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1000"/>
              </a:spcAft>
            </a:pPr>
            <a:r>
              <a:rPr lang="pt-BR" sz="100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Nome Completo de Cada Autor sem Titulação</a:t>
            </a:r>
            <a:endParaRPr lang="pt-BR" sz="100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r">
              <a:spcAft>
                <a:spcPts val="1000"/>
              </a:spcAft>
            </a:pPr>
            <a:r>
              <a:rPr lang="pt-BR" sz="1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Instituição de referência ou de trabalho</a:t>
            </a:r>
            <a:endParaRPr lang="pt-BR" sz="1000" dirty="0">
              <a:solidFill>
                <a:schemeClr val="tx1">
                  <a:lumMod val="85000"/>
                  <a:lumOff val="1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r">
              <a:spcAft>
                <a:spcPts val="1000"/>
              </a:spcAft>
            </a:pPr>
            <a:r>
              <a:rPr lang="pt-BR" sz="100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Nome Completo de Cada Autor sem Titulação</a:t>
            </a:r>
            <a:endParaRPr lang="pt-BR" sz="100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r">
              <a:spcAft>
                <a:spcPts val="1000"/>
              </a:spcAft>
            </a:pPr>
            <a:r>
              <a:rPr lang="pt-BR" sz="1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Instituição de referência ou de trabalho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85651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5238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466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223414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5854468"/>
      </p:ext>
    </p:extLst>
  </p:cSld>
  <p:clrMapOvr>
    <a:masterClrMapping/>
  </p:clrMapOvr>
</p:sld>
</file>

<file path=ppt/theme/theme1.xml><?xml version="1.0" encoding="utf-8"?>
<a:theme xmlns:a="http://schemas.openxmlformats.org/drawingml/2006/main" name="Apresentacao_templat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presentacao_template" id="{B993731D-12A9-47FE-915F-BB2B54BA2B83}" vid="{B1ACE687-BEB0-4CB7-926F-1FF286170CA2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57</TotalTime>
  <Words>33</Words>
  <Application>Microsoft Office PowerPoint</Application>
  <PresentationFormat>Apresentação na tela (16:10)</PresentationFormat>
  <Paragraphs>6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Arial</vt:lpstr>
      <vt:lpstr>Calibri</vt:lpstr>
      <vt:lpstr>Verdana</vt:lpstr>
      <vt:lpstr>Apresentacao_template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Ana</dc:creator>
  <cp:lastModifiedBy>M</cp:lastModifiedBy>
  <cp:revision>7</cp:revision>
  <dcterms:created xsi:type="dcterms:W3CDTF">2021-10-17T00:58:29Z</dcterms:created>
  <dcterms:modified xsi:type="dcterms:W3CDTF">2021-10-17T03:08:44Z</dcterms:modified>
</cp:coreProperties>
</file>